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73" r:id="rId6"/>
    <p:sldId id="328" r:id="rId7"/>
    <p:sldId id="329" r:id="rId8"/>
    <p:sldId id="262" r:id="rId9"/>
    <p:sldId id="263" r:id="rId10"/>
    <p:sldId id="264" r:id="rId11"/>
    <p:sldId id="265" r:id="rId12"/>
    <p:sldId id="266" r:id="rId13"/>
    <p:sldId id="267" r:id="rId14"/>
    <p:sldId id="330" r:id="rId15"/>
    <p:sldId id="257" r:id="rId16"/>
    <p:sldId id="258" r:id="rId17"/>
    <p:sldId id="268" r:id="rId18"/>
    <p:sldId id="269" r:id="rId19"/>
    <p:sldId id="270" r:id="rId20"/>
    <p:sldId id="271" r:id="rId21"/>
    <p:sldId id="272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20" r:id="rId52"/>
    <p:sldId id="321" r:id="rId53"/>
    <p:sldId id="322" r:id="rId54"/>
    <p:sldId id="331" r:id="rId55"/>
    <p:sldId id="333" r:id="rId56"/>
    <p:sldId id="334" r:id="rId57"/>
    <p:sldId id="335" r:id="rId58"/>
    <p:sldId id="32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4" r:id="rId76"/>
    <p:sldId id="325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19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361A1-F8FE-4DB6-96E2-073778CA2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EDFF3-F97C-444F-A6B0-D3A0A7459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606B8-CE3D-4E24-8DC7-370C2DBC1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0A10-7CF7-47E5-99DA-F13556293801}" type="datetimeFigureOut">
              <a:rPr lang="en-US" smtClean="0"/>
              <a:t>10/4/2018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B339-1909-421F-9E1E-B576C43A8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82D12-1F3C-4BDB-8128-D1109649B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EDC1-D23E-4FC7-97A6-F99662873F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310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419A6-AB8A-4548-B7DB-A42F5E9D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7D0AB-7A30-42DA-AE83-98EC6FB6C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66CAD-128F-41B5-A2A0-7FCBB052B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0A10-7CF7-47E5-99DA-F13556293801}" type="datetimeFigureOut">
              <a:rPr lang="en-US" smtClean="0"/>
              <a:t>10/4/2018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99F8C-75D9-4B1B-8FCF-D3D17518D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8209A-C56A-481F-91A4-26EFDD254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EDC1-D23E-4FC7-97A6-F99662873F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730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84C342-C821-4353-BB0F-55935BC6E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1BF21-252B-4221-88CF-93902790E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FAED0-A3C8-4991-B540-27705CFD9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0A10-7CF7-47E5-99DA-F13556293801}" type="datetimeFigureOut">
              <a:rPr lang="en-US" smtClean="0"/>
              <a:t>10/4/2018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C3CA1-7F6D-495D-BC87-F8D1B11A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23B23-7E57-4DC7-9A3A-780B9F86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EDC1-D23E-4FC7-97A6-F99662873F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05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472D-44CD-47B9-B709-69E4406AD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9842-EF04-4677-ABBF-B8B0340F7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00EA1-780D-48FF-9E35-337676CA9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0A10-7CF7-47E5-99DA-F13556293801}" type="datetimeFigureOut">
              <a:rPr lang="en-US" smtClean="0"/>
              <a:t>10/4/2018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A1BC6-8490-4D84-A179-612BCB8F5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B0A94-F234-4B5A-8E04-61E3A00FE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EDC1-D23E-4FC7-97A6-F99662873F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89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4F33C-A3A0-4FC1-8199-07691F27B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E4295-BE39-4717-A7A8-1CB20510B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88B55-0203-48CB-AB0C-C6C9CBDB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0A10-7CF7-47E5-99DA-F13556293801}" type="datetimeFigureOut">
              <a:rPr lang="en-US" smtClean="0"/>
              <a:t>10/4/2018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F583B-BDFC-4FCA-8002-57F1091F0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323F2-269A-4C25-9A79-7D974BDD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EDC1-D23E-4FC7-97A6-F99662873F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4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518AD-A487-4DEA-BBF2-2E99763E5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0F5BB-C80B-4DE1-A673-055BFA9FC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F342B-B678-4F12-B080-A1E84FB21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D056A-C2B6-49E7-9BFF-3C2B9F334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0A10-7CF7-47E5-99DA-F13556293801}" type="datetimeFigureOut">
              <a:rPr lang="en-US" smtClean="0"/>
              <a:t>10/4/2018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737CC-1E50-4D80-9014-836627DB3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9F4268-CFD4-4B1E-A2FF-1BD1B0F9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EDC1-D23E-4FC7-97A6-F99662873F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572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CCA4-94F6-4E48-863D-DD7C1AC3E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AF340-BA83-4479-BF03-D0020D20B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B923-B1CA-4ADC-B142-EF66803DC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22FE2-E57D-40DE-A629-AC78E58D6A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9693FC-205E-49E7-95E4-327CC905F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1E1F5-97A4-4BF2-8402-4C0DBE4A9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0A10-7CF7-47E5-99DA-F13556293801}" type="datetimeFigureOut">
              <a:rPr lang="en-US" smtClean="0"/>
              <a:t>10/4/2018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D5473C-169E-44D3-A47B-3348A17E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AE61A7-2B35-45BA-9B84-71AC8ADF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EDC1-D23E-4FC7-97A6-F99662873F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507F-EEEC-401F-984A-06BB1353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70310-07DA-45F9-BA9D-7E53282A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0A10-7CF7-47E5-99DA-F13556293801}" type="datetimeFigureOut">
              <a:rPr lang="en-US" smtClean="0"/>
              <a:t>10/4/2018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296A3-FC32-4EC1-9833-59427CBE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69E5B-10A1-4065-8667-B2DE3D176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EDC1-D23E-4FC7-97A6-F99662873F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0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86E73B-4B60-4CAB-A285-7C8191681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0A10-7CF7-47E5-99DA-F13556293801}" type="datetimeFigureOut">
              <a:rPr lang="en-US" smtClean="0"/>
              <a:t>10/4/2018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8EE53F-3528-4C10-ADF8-DFD464908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B12EA-2AAA-432E-8FB6-4FCB7E2E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EDC1-D23E-4FC7-97A6-F99662873F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75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0222-1838-47D2-8268-C401F7D41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AC184-6BD3-4FFB-B6E6-F20E64017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802AB-5D06-4C83-B8D2-64B22AA70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B7E13-980D-4401-B514-7A0E431AB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0A10-7CF7-47E5-99DA-F13556293801}" type="datetimeFigureOut">
              <a:rPr lang="en-US" smtClean="0"/>
              <a:t>10/4/2018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4BBF3-C345-4D98-AEA8-925657CB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C96FE-D924-4785-9732-0973C93EC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EDC1-D23E-4FC7-97A6-F99662873F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267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7B28-818A-4CD3-9FAF-AF8A5647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50E69-2D41-46A0-803D-73CEB314F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7C913-24CE-48B3-80C0-7923D99C9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463E5-64E6-4B93-AA65-E7BB23B2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0A10-7CF7-47E5-99DA-F13556293801}" type="datetimeFigureOut">
              <a:rPr lang="en-US" smtClean="0"/>
              <a:t>10/4/2018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12F2E-C6FB-4BF6-9CFC-DEEC8994E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CA914-FE6C-44B7-9C26-AA832F47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EDC1-D23E-4FC7-97A6-F99662873F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42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55427-EC82-4131-8A81-535A0094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FE654-4597-4178-9A3A-BA326095B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EDA9B-A02D-462F-87C6-66B5633CE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00A10-7CF7-47E5-99DA-F13556293801}" type="datetimeFigureOut">
              <a:rPr lang="en-US" smtClean="0"/>
              <a:t>10/4/2018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5B083-6EEF-46F7-806D-FB2172D5C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2664F-9090-46D4-B7C2-68D9726790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5EDC1-D23E-4FC7-97A6-F99662873F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8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B16DFDFE-5A14-4AD5-AAA4-6178CF00E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33" y="643466"/>
            <a:ext cx="994833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32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89A3B2-81A5-4A45-BD5B-17675D746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06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ADB535-31A5-4A4B-AE9B-7A856842E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44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38A334-CB6F-4636-81F5-F3E60156A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27" y="643466"/>
            <a:ext cx="999294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68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7ECF10-7A06-4BF6-A13A-1F07D521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60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EFBC07-5C3F-4CF4-935E-C28CEA10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08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20BC6F-0F6E-4573-8C5D-97F5C3145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43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3F7E7B-87A5-4405-BE1D-5CD685B44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26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8AEFC3-4104-44C4-950E-C03413C36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0" y="643466"/>
            <a:ext cx="990411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32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F2B29C-76EF-4C22-A5E6-92E01955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83" y="643467"/>
            <a:ext cx="98778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AC5340-D1BC-49B6-8AD1-5F95E4850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83" y="643467"/>
            <a:ext cx="9877833" cy="55710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6412B6C-854B-4FE2-86B9-9D10A9C93364}"/>
              </a:ext>
            </a:extLst>
          </p:cNvPr>
          <p:cNvSpPr/>
          <p:nvPr/>
        </p:nvSpPr>
        <p:spPr>
          <a:xfrm>
            <a:off x="8926869" y="808653"/>
            <a:ext cx="998375" cy="3638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123049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8A8996E-FD7B-4C94-922D-67B1CC774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25686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CA7E82-4322-4343-AAD0-597E59C7B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83" y="643467"/>
            <a:ext cx="9877833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445610-2894-4E17-8C64-A1540FAA60F9}"/>
              </a:ext>
            </a:extLst>
          </p:cNvPr>
          <p:cNvSpPr/>
          <p:nvPr/>
        </p:nvSpPr>
        <p:spPr>
          <a:xfrm>
            <a:off x="10036541" y="920426"/>
            <a:ext cx="998375" cy="3638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257116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13FC89-24BB-4AD1-B86B-63ECF600A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83" y="643467"/>
            <a:ext cx="9877833" cy="55710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A525B8-5981-47CF-A376-4A2731C9ABFE}"/>
              </a:ext>
            </a:extLst>
          </p:cNvPr>
          <p:cNvSpPr/>
          <p:nvPr/>
        </p:nvSpPr>
        <p:spPr>
          <a:xfrm>
            <a:off x="10036541" y="806126"/>
            <a:ext cx="998375" cy="3638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3917817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B43C2-038D-4EDB-8CCF-45075EDA8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83" y="637067"/>
            <a:ext cx="9877833" cy="55838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B6D2DF-7CB1-4012-A815-25EBF818E9EA}"/>
              </a:ext>
            </a:extLst>
          </p:cNvPr>
          <p:cNvSpPr/>
          <p:nvPr/>
        </p:nvSpPr>
        <p:spPr>
          <a:xfrm>
            <a:off x="9550766" y="920426"/>
            <a:ext cx="998375" cy="3638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Step 4</a:t>
            </a:r>
          </a:p>
        </p:txBody>
      </p:sp>
    </p:spTree>
    <p:extLst>
      <p:ext uri="{BB962C8B-B14F-4D97-AF65-F5344CB8AC3E}">
        <p14:creationId xmlns:p14="http://schemas.microsoft.com/office/powerpoint/2010/main" val="3213650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8DA909-9C6B-4592-B1CC-69F1A5823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99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A9264F-770D-4CC5-9D3A-32453E722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83" y="643467"/>
            <a:ext cx="98778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25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1E426F-7AB4-4DB9-91BD-B8928E75B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89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06839C-B5CD-4CEC-9762-19581F4AA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83" y="643467"/>
            <a:ext cx="98778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51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DE52FE-441E-49BB-9A26-0ECDD5D4D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83" y="643467"/>
            <a:ext cx="98778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73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FADDEF-F8C9-450C-96DC-8F4FF4CE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28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69A042-1609-483E-9023-28C71CD01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83" y="643467"/>
            <a:ext cx="98778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52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6228451-0AA4-463B-BDAC-A5143C57F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89018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444D29-36C6-4E1E-94DA-7A94DB9EC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83" y="643467"/>
            <a:ext cx="98778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22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31A6FA-54ED-4D1B-AB62-3417B7BA5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83" y="643467"/>
            <a:ext cx="98778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28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41BFE7-EB24-4EBE-BE55-AAB2E7EA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83" y="643467"/>
            <a:ext cx="98778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89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B42C2E-4563-451C-AA4C-8A82CDC3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0" y="643466"/>
            <a:ext cx="990411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83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F1AA45-9DDA-4839-A681-B9C1AB2B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83" y="643467"/>
            <a:ext cx="98778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0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528288-B119-44B3-AE97-D31BE1A69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83" y="643467"/>
            <a:ext cx="98778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68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E67335-9B52-490F-8C66-91622D0D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83" y="643467"/>
            <a:ext cx="98778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95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AC008-5A97-45A7-898A-92C79A04D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83" y="643467"/>
            <a:ext cx="98778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70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8FE5B-B74D-4BE7-8F5F-483F39790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83" y="643467"/>
            <a:ext cx="98778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19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CFAF59-EBA5-4CBE-B6AD-7AAAD4957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83" y="643467"/>
            <a:ext cx="98778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69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371C0EA-8E92-40ED-AD97-1F7DFAD16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104779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5F0F8A-F742-47B4-B7C9-B95BEF438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83" y="643467"/>
            <a:ext cx="98778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05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78682F-4981-4E22-B278-8D395005E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83" y="643467"/>
            <a:ext cx="98778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46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83CDEF-383D-4EDE-A176-2F46A7547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83" y="643467"/>
            <a:ext cx="98778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842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4D5F75-373E-4ED6-ACDA-020AA3DC6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83" y="643467"/>
            <a:ext cx="98778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62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E44692-C864-498B-8B2C-8EFDB2BF9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83" y="643467"/>
            <a:ext cx="98778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03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0E92FA-2F35-482C-A841-5EB7C999A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83" y="643467"/>
            <a:ext cx="98778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08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46E422-F2A9-4D9C-8193-7F3593D2E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83" y="643467"/>
            <a:ext cx="98778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05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6785AA-7270-4898-BC3A-139C54F72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98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B51F8E-3246-4256-8669-ACED73DEB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83" y="643467"/>
            <a:ext cx="98778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51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8327D0-1703-42E0-AFE6-9C2A21CBB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79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673DE3-F785-47A6-BFE9-0F26472E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143940" y="643466"/>
            <a:ext cx="990411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15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80DB45-EBAB-43D0-AD46-D535CBF83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904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61BAE1-FABA-40E4-8788-3B62CE477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307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3ABD71-E875-4D91-8A4E-A9D7D5171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5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046A5F-ACCE-44C2-9ACA-BD20F2C80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561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F21F16-6FFD-4955-BD23-4E857B897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231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D0BE01-8625-4CC2-9BAC-9E91467B0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83" y="643467"/>
            <a:ext cx="98778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57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0E577F-6E27-4487-8820-4135B6E6D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83" y="643467"/>
            <a:ext cx="98778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9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30FBDF-EC4C-49FC-9056-3B846B05B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929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EEABB5-F3AD-4F64-9618-504A2F11F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731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193E7D-BE4D-4589-9B94-0A82F961B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8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8771C-FE07-4471-8952-AB2924A75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073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D3C127-395B-4A40-A0F2-F6225873B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3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generated with high confidence">
            <a:extLst>
              <a:ext uri="{FF2B5EF4-FFF2-40B4-BE49-F238E27FC236}">
                <a16:creationId xmlns:a16="http://schemas.microsoft.com/office/drawing/2014/main" id="{2AF6CE25-6E27-47AC-97C0-0EE09D5B1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994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F9E6F6-315F-4438-8723-64DAC6D9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792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A2A147-15E4-42EB-BF1F-0C4CA2F8D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0" y="643466"/>
            <a:ext cx="990411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474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775B85-7969-4BD9-82C4-964F4EA53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480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3E17D3-8BB6-43B2-8B62-8200E13E7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463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0A12C3-B025-454B-A4BF-F0A20AF1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162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F999E2-17D2-40F2-A8BB-02DB97674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1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7C8F97-F9BC-4560-BA09-DF0C259B0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696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E19DF8-EE1C-44A2-981E-B2393ECC9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66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2C726D-1265-4E3E-B46A-6FF465544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770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E9DEE6-F239-42F5-85C8-3FFC5ADD1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948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BF0B17-894A-41B9-90D1-D7E8F2FF5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56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02CE85-25AD-45AC-BBED-CAFD636A7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75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06B7A5-DE97-4290-B85B-C1E80FF05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505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8AF4D9-71A9-4EF9-8E1B-693E3F8BF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6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2562BA-DD5B-4A4A-9BBC-569EA7849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349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65BDAC-5551-4C07-A63D-2690AD42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691" y="2471475"/>
            <a:ext cx="3223539" cy="11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73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5022F9-F26B-4BFB-BB4B-78D2654A9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93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A61790-2CFB-4372-B3A8-325ED3299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6"/>
            <a:ext cx="99041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57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</Words>
  <Application>Microsoft Office PowerPoint</Application>
  <PresentationFormat>Widescreen</PresentationFormat>
  <Paragraphs>4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Sreekanth Boya</dc:creator>
  <cp:lastModifiedBy>Sreekanth Boya</cp:lastModifiedBy>
  <cp:revision>3</cp:revision>
  <dcterms:created xsi:type="dcterms:W3CDTF">2018-10-04T17:01:44Z</dcterms:created>
  <dcterms:modified xsi:type="dcterms:W3CDTF">2018-10-04T17:17:44Z</dcterms:modified>
</cp:coreProperties>
</file>